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22"/>
  </p:notesMasterIdLst>
  <p:handoutMasterIdLst>
    <p:handoutMasterId r:id="rId23"/>
  </p:handoutMasterIdLst>
  <p:sldIdLst>
    <p:sldId id="257" r:id="rId7"/>
    <p:sldId id="341" r:id="rId8"/>
    <p:sldId id="360" r:id="rId9"/>
    <p:sldId id="327" r:id="rId10"/>
    <p:sldId id="361" r:id="rId11"/>
    <p:sldId id="366" r:id="rId12"/>
    <p:sldId id="362" r:id="rId13"/>
    <p:sldId id="370" r:id="rId14"/>
    <p:sldId id="363" r:id="rId15"/>
    <p:sldId id="367" r:id="rId16"/>
    <p:sldId id="371" r:id="rId17"/>
    <p:sldId id="365" r:id="rId18"/>
    <p:sldId id="368" r:id="rId19"/>
    <p:sldId id="369" r:id="rId20"/>
    <p:sldId id="33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commentAuthors" Target="commentAuthors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AEAE7A-F80F-4B89-9110-1E603AEA2A38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>
            <a:solidFill>
              <a:schemeClr val="accent1">
                <a:lumMod val="75000"/>
              </a:schemeClr>
            </a:solidFill>
          </a:endParaRPr>
        </a:p>
        <a:p>
          <a:pPr rtl="0"/>
          <a:r>
            <a:rPr lang="en-US" sz="1400" dirty="0"/>
            <a:t>Why do we need the tools?</a:t>
          </a:r>
        </a:p>
      </dgm:t>
    </dgm:pt>
    <dgm:pt modelId="{9BECE0D1-F342-4091-9242-A07D2090CDB4}" type="parTrans" cxnId="{D9B240FF-60DE-4F53-8E70-0786F3E4D05E}">
      <dgm:prSet/>
      <dgm:spPr/>
      <dgm:t>
        <a:bodyPr/>
        <a:lstStyle/>
        <a:p>
          <a:endParaRPr lang="en-IN"/>
        </a:p>
      </dgm:t>
    </dgm:pt>
    <dgm:pt modelId="{273F741E-186E-4CD0-AD65-303B5235AF20}" type="sibTrans" cxnId="{D9B240FF-60DE-4F53-8E70-0786F3E4D05E}">
      <dgm:prSet phldrT="1" phldr="0"/>
      <dgm:spPr/>
      <dgm:t>
        <a:bodyPr/>
        <a:lstStyle/>
        <a:p>
          <a:r>
            <a:rPr lang="en-IN"/>
            <a:t>1</a:t>
          </a:r>
        </a:p>
      </dgm:t>
    </dgm:pt>
    <dgm:pt modelId="{EF051CC3-FB13-4620-A9B7-9A3891FC3A5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What type of tools are available?</a:t>
          </a:r>
        </a:p>
      </dgm:t>
    </dgm:pt>
    <dgm:pt modelId="{AC4D9FBD-FBA3-404A-994C-B053EB06277B}" type="parTrans" cxnId="{9B6E21F3-40B6-4E3A-951D-DE5D465D97A6}">
      <dgm:prSet/>
      <dgm:spPr/>
      <dgm:t>
        <a:bodyPr/>
        <a:lstStyle/>
        <a:p>
          <a:endParaRPr lang="en-IN"/>
        </a:p>
      </dgm:t>
    </dgm:pt>
    <dgm:pt modelId="{0EB345CB-5B05-485E-A4CA-64969F2B17A2}" type="sibTrans" cxnId="{9B6E21F3-40B6-4E3A-951D-DE5D465D97A6}">
      <dgm:prSet phldrT="2" phldr="0"/>
      <dgm:spPr/>
      <dgm:t>
        <a:bodyPr/>
        <a:lstStyle/>
        <a:p>
          <a:r>
            <a:rPr lang="en-IN"/>
            <a:t>2</a:t>
          </a:r>
        </a:p>
      </dgm:t>
    </dgm:pt>
    <dgm:pt modelId="{9BFC10B1-39F5-4394-AD88-F1193E942FC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How to pick the correct one for your project?</a:t>
          </a:r>
        </a:p>
      </dgm:t>
    </dgm:pt>
    <dgm:pt modelId="{9D3A7714-5E50-496D-812E-6B88D36F2CAC}" type="parTrans" cxnId="{F09D6483-B306-461D-9B44-4E5733C762EC}">
      <dgm:prSet/>
      <dgm:spPr/>
      <dgm:t>
        <a:bodyPr/>
        <a:lstStyle/>
        <a:p>
          <a:endParaRPr lang="en-IN"/>
        </a:p>
      </dgm:t>
    </dgm:pt>
    <dgm:pt modelId="{F7BCF621-4AE4-45DF-8804-947DCB5D4FB7}" type="sibTrans" cxnId="{F09D6483-B306-461D-9B44-4E5733C762EC}">
      <dgm:prSet phldrT="3" phldr="0"/>
      <dgm:spPr/>
      <dgm:t>
        <a:bodyPr/>
        <a:lstStyle/>
        <a:p>
          <a:r>
            <a:rPr lang="en-IN"/>
            <a:t>3</a:t>
          </a:r>
        </a:p>
      </dgm:t>
    </dgm:pt>
    <dgm:pt modelId="{9F71AE3D-2FD3-4091-8293-B8C3EB6796D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A brief overview of some tools</a:t>
          </a:r>
        </a:p>
      </dgm:t>
    </dgm:pt>
    <dgm:pt modelId="{426B322C-D458-42DD-8ECA-3183B8C9E2D6}" type="parTrans" cxnId="{42DCB7CA-C343-4373-8D8B-2E7CADACAED3}">
      <dgm:prSet/>
      <dgm:spPr/>
      <dgm:t>
        <a:bodyPr/>
        <a:lstStyle/>
        <a:p>
          <a:endParaRPr lang="en-IN"/>
        </a:p>
      </dgm:t>
    </dgm:pt>
    <dgm:pt modelId="{F844D86E-E469-4F8E-BE88-06EF681D78FD}" type="sibTrans" cxnId="{42DCB7CA-C343-4373-8D8B-2E7CADACAED3}">
      <dgm:prSet phldrT="4" phldr="0"/>
      <dgm:spPr/>
      <dgm:t>
        <a:bodyPr/>
        <a:lstStyle/>
        <a:p>
          <a:r>
            <a:rPr lang="en-IN"/>
            <a:t>4</a:t>
          </a:r>
        </a:p>
      </dgm:t>
    </dgm:pt>
    <dgm:pt modelId="{A095476D-C651-42CC-9F84-976DC98B0A66}">
      <dgm:prSet custT="1"/>
      <dgm:spPr/>
      <dgm:t>
        <a:bodyPr lIns="288000"/>
        <a:lstStyle/>
        <a:p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Software capacity planning</a:t>
          </a:r>
        </a:p>
      </dgm:t>
    </dgm:pt>
    <dgm:pt modelId="{BDDE4952-AA87-4F9A-8DA2-170DEAB95839}" type="sibTrans" cxnId="{EC86C435-35CA-471A-8A1A-358539D376B3}">
      <dgm:prSet phldrT="5" phldr="0"/>
      <dgm:spPr/>
      <dgm:t>
        <a:bodyPr/>
        <a:lstStyle/>
        <a:p>
          <a:r>
            <a:rPr lang="en-IN"/>
            <a:t>5</a:t>
          </a:r>
        </a:p>
      </dgm:t>
    </dgm:pt>
    <dgm:pt modelId="{F1BF5D9C-2567-4BEF-80AA-7654B3680A31}" type="parTrans" cxnId="{EC86C435-35CA-471A-8A1A-358539D376B3}">
      <dgm:prSet/>
      <dgm:spPr/>
      <dgm:t>
        <a:bodyPr/>
        <a:lstStyle/>
        <a:p>
          <a:endParaRPr lang="en-IN"/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966091C-63AD-4590-8444-5FA0FEFC357B}" type="pres">
      <dgm:prSet presAssocID="{72AEAE7A-F80F-4B89-9110-1E603AEA2A38}" presName="compositeNode" presStyleCnt="0">
        <dgm:presLayoutVars>
          <dgm:bulletEnabled val="1"/>
        </dgm:presLayoutVars>
      </dgm:prSet>
      <dgm:spPr/>
    </dgm:pt>
    <dgm:pt modelId="{ECE7E726-04E4-466A-9E10-CAF2C91CE6E3}" type="pres">
      <dgm:prSet presAssocID="{72AEAE7A-F80F-4B89-9110-1E603AEA2A38}" presName="bgRect" presStyleLbl="bgAccFollowNode1" presStyleIdx="0" presStyleCnt="5"/>
      <dgm:spPr/>
    </dgm:pt>
    <dgm:pt modelId="{A49A219B-0447-4B44-B85B-E40C79AB63D1}" type="pres">
      <dgm:prSet presAssocID="{273F741E-186E-4CD0-AD65-303B5235AF20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15B1D8DF-2403-4031-BEF6-A0C6BDBDC285}" type="pres">
      <dgm:prSet presAssocID="{72AEAE7A-F80F-4B89-9110-1E603AEA2A38}" presName="bottomLine" presStyleLbl="alignNode1" presStyleIdx="1" presStyleCnt="10">
        <dgm:presLayoutVars/>
      </dgm:prSet>
      <dgm:spPr/>
    </dgm:pt>
    <dgm:pt modelId="{C782A138-FFD1-46D2-8BE0-C3ACF034A53B}" type="pres">
      <dgm:prSet presAssocID="{72AEAE7A-F80F-4B89-9110-1E603AEA2A38}" presName="nodeText" presStyleLbl="bgAccFollowNode1" presStyleIdx="0" presStyleCnt="5">
        <dgm:presLayoutVars>
          <dgm:bulletEnabled val="1"/>
        </dgm:presLayoutVars>
      </dgm:prSet>
      <dgm:spPr/>
    </dgm:pt>
    <dgm:pt modelId="{CFB26335-4C58-4834-A78F-C57C6F6D1883}" type="pres">
      <dgm:prSet presAssocID="{273F741E-186E-4CD0-AD65-303B5235AF20}" presName="sibTrans" presStyleCnt="0"/>
      <dgm:spPr/>
    </dgm:pt>
    <dgm:pt modelId="{6310A044-BB6C-4689-A7FC-47AA89BD91F5}" type="pres">
      <dgm:prSet presAssocID="{EF051CC3-FB13-4620-A9B7-9A3891FC3A50}" presName="compositeNode" presStyleCnt="0">
        <dgm:presLayoutVars>
          <dgm:bulletEnabled val="1"/>
        </dgm:presLayoutVars>
      </dgm:prSet>
      <dgm:spPr/>
    </dgm:pt>
    <dgm:pt modelId="{D81C21D3-4BC8-42F2-829B-21BA2AF8A485}" type="pres">
      <dgm:prSet presAssocID="{EF051CC3-FB13-4620-A9B7-9A3891FC3A50}" presName="bgRect" presStyleLbl="bgAccFollowNode1" presStyleIdx="1" presStyleCnt="5"/>
      <dgm:spPr/>
    </dgm:pt>
    <dgm:pt modelId="{21D0944E-4CD7-4E48-80CC-60A163820BB3}" type="pres">
      <dgm:prSet presAssocID="{0EB345CB-5B05-485E-A4CA-64969F2B17A2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53783120-89AD-4E54-B423-70F5D4C2188B}" type="pres">
      <dgm:prSet presAssocID="{EF051CC3-FB13-4620-A9B7-9A3891FC3A50}" presName="bottomLine" presStyleLbl="alignNode1" presStyleIdx="3" presStyleCnt="10">
        <dgm:presLayoutVars/>
      </dgm:prSet>
      <dgm:spPr/>
    </dgm:pt>
    <dgm:pt modelId="{78DA3F1F-420F-4327-875D-9F163B1DF845}" type="pres">
      <dgm:prSet presAssocID="{EF051CC3-FB13-4620-A9B7-9A3891FC3A50}" presName="nodeText" presStyleLbl="bgAccFollowNode1" presStyleIdx="1" presStyleCnt="5">
        <dgm:presLayoutVars>
          <dgm:bulletEnabled val="1"/>
        </dgm:presLayoutVars>
      </dgm:prSet>
      <dgm:spPr/>
    </dgm:pt>
    <dgm:pt modelId="{2B6636F4-551E-4739-A474-C2C7A7FC60FC}" type="pres">
      <dgm:prSet presAssocID="{0EB345CB-5B05-485E-A4CA-64969F2B17A2}" presName="sibTrans" presStyleCnt="0"/>
      <dgm:spPr/>
    </dgm:pt>
    <dgm:pt modelId="{92CD137F-9BCE-4F39-B252-FF2AEEABBBC7}" type="pres">
      <dgm:prSet presAssocID="{9BFC10B1-39F5-4394-AD88-F1193E942FC1}" presName="compositeNode" presStyleCnt="0">
        <dgm:presLayoutVars>
          <dgm:bulletEnabled val="1"/>
        </dgm:presLayoutVars>
      </dgm:prSet>
      <dgm:spPr/>
    </dgm:pt>
    <dgm:pt modelId="{FD3F7193-36C4-4B54-9F2B-6FE81CED523D}" type="pres">
      <dgm:prSet presAssocID="{9BFC10B1-39F5-4394-AD88-F1193E942FC1}" presName="bgRect" presStyleLbl="bgAccFollowNode1" presStyleIdx="2" presStyleCnt="5"/>
      <dgm:spPr/>
    </dgm:pt>
    <dgm:pt modelId="{450724CA-FD7E-4B71-B7E2-FBB685E8E01B}" type="pres">
      <dgm:prSet presAssocID="{F7BCF621-4AE4-45DF-8804-947DCB5D4FB7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C8C1C0CC-85A2-40B5-ACC1-B4379AB30A0C}" type="pres">
      <dgm:prSet presAssocID="{9BFC10B1-39F5-4394-AD88-F1193E942FC1}" presName="bottomLine" presStyleLbl="alignNode1" presStyleIdx="5" presStyleCnt="10">
        <dgm:presLayoutVars/>
      </dgm:prSet>
      <dgm:spPr/>
    </dgm:pt>
    <dgm:pt modelId="{4227148B-6FDA-439B-A258-0954FECC38AD}" type="pres">
      <dgm:prSet presAssocID="{9BFC10B1-39F5-4394-AD88-F1193E942FC1}" presName="nodeText" presStyleLbl="bgAccFollowNode1" presStyleIdx="2" presStyleCnt="5">
        <dgm:presLayoutVars>
          <dgm:bulletEnabled val="1"/>
        </dgm:presLayoutVars>
      </dgm:prSet>
      <dgm:spPr/>
    </dgm:pt>
    <dgm:pt modelId="{36FC61EA-7CE9-4B41-9601-8453156E9F27}" type="pres">
      <dgm:prSet presAssocID="{F7BCF621-4AE4-45DF-8804-947DCB5D4FB7}" presName="sibTrans" presStyleCnt="0"/>
      <dgm:spPr/>
    </dgm:pt>
    <dgm:pt modelId="{A893D0B5-8B17-45E6-8AC1-6117CB4DB44D}" type="pres">
      <dgm:prSet presAssocID="{9F71AE3D-2FD3-4091-8293-B8C3EB6796D1}" presName="compositeNode" presStyleCnt="0">
        <dgm:presLayoutVars>
          <dgm:bulletEnabled val="1"/>
        </dgm:presLayoutVars>
      </dgm:prSet>
      <dgm:spPr/>
    </dgm:pt>
    <dgm:pt modelId="{6945B2B0-3338-4D92-B3D8-2B9DBA077F67}" type="pres">
      <dgm:prSet presAssocID="{9F71AE3D-2FD3-4091-8293-B8C3EB6796D1}" presName="bgRect" presStyleLbl="bgAccFollowNode1" presStyleIdx="3" presStyleCnt="5"/>
      <dgm:spPr/>
    </dgm:pt>
    <dgm:pt modelId="{A156FA1D-5DAA-4C55-81E2-2980EAD92C7D}" type="pres">
      <dgm:prSet presAssocID="{F844D86E-E469-4F8E-BE88-06EF681D78FD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0B64A642-F633-449A-99CC-EC1E4EF2287E}" type="pres">
      <dgm:prSet presAssocID="{9F71AE3D-2FD3-4091-8293-B8C3EB6796D1}" presName="bottomLine" presStyleLbl="alignNode1" presStyleIdx="7" presStyleCnt="10">
        <dgm:presLayoutVars/>
      </dgm:prSet>
      <dgm:spPr/>
    </dgm:pt>
    <dgm:pt modelId="{C986A966-BE5D-4983-A13A-F5BF03CEB251}" type="pres">
      <dgm:prSet presAssocID="{9F71AE3D-2FD3-4091-8293-B8C3EB6796D1}" presName="nodeText" presStyleLbl="bgAccFollowNode1" presStyleIdx="3" presStyleCnt="5">
        <dgm:presLayoutVars>
          <dgm:bulletEnabled val="1"/>
        </dgm:presLayoutVars>
      </dgm:prSet>
      <dgm:spPr/>
    </dgm:pt>
    <dgm:pt modelId="{8ADFEA1A-65C0-4826-88C8-92B1BF731753}" type="pres">
      <dgm:prSet presAssocID="{F844D86E-E469-4F8E-BE88-06EF681D78FD}" presName="sibTrans" presStyleCnt="0"/>
      <dgm:spPr/>
    </dgm:pt>
    <dgm:pt modelId="{48A965C0-6FD8-42F1-851E-D3DB577C87D1}" type="pres">
      <dgm:prSet presAssocID="{A095476D-C651-42CC-9F84-976DC98B0A66}" presName="compositeNode" presStyleCnt="0">
        <dgm:presLayoutVars>
          <dgm:bulletEnabled val="1"/>
        </dgm:presLayoutVars>
      </dgm:prSet>
      <dgm:spPr/>
    </dgm:pt>
    <dgm:pt modelId="{C1BD8D7F-65D0-4B61-867F-6E462BEA1DFB}" type="pres">
      <dgm:prSet presAssocID="{A095476D-C651-42CC-9F84-976DC98B0A66}" presName="bgRect" presStyleLbl="bgAccFollowNode1" presStyleIdx="4" presStyleCnt="5"/>
      <dgm:spPr/>
    </dgm:pt>
    <dgm:pt modelId="{41A8C4F8-C6F7-4B1E-A6F8-853ABAC25ACC}" type="pres">
      <dgm:prSet presAssocID="{BDDE4952-AA87-4F9A-8DA2-170DEAB95839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22576F8E-9841-45D0-B883-E6B8FAEBBB48}" type="pres">
      <dgm:prSet presAssocID="{A095476D-C651-42CC-9F84-976DC98B0A66}" presName="bottomLine" presStyleLbl="alignNode1" presStyleIdx="9" presStyleCnt="10">
        <dgm:presLayoutVars/>
      </dgm:prSet>
      <dgm:spPr/>
    </dgm:pt>
    <dgm:pt modelId="{B3B23FB9-0BE1-4D48-A722-B7ACB645063C}" type="pres">
      <dgm:prSet presAssocID="{A095476D-C651-42CC-9F84-976DC98B0A66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CC67670A-6646-40AE-8856-D793363475A1}" type="presOf" srcId="{273F741E-186E-4CD0-AD65-303B5235AF20}" destId="{A49A219B-0447-4B44-B85B-E40C79AB63D1}" srcOrd="0" destOrd="0" presId="urn:microsoft.com/office/officeart/2016/7/layout/BasicLinearProcessNumbered#1"/>
    <dgm:cxn modelId="{4E959610-D2FD-436E-973D-FEF75B3404FE}" type="presOf" srcId="{9BFC10B1-39F5-4394-AD88-F1193E942FC1}" destId="{FD3F7193-36C4-4B54-9F2B-6FE81CED523D}" srcOrd="0" destOrd="0" presId="urn:microsoft.com/office/officeart/2016/7/layout/BasicLinearProcessNumbered#1"/>
    <dgm:cxn modelId="{0603881A-2EB9-48DF-BFA0-F25EAFCCE1E4}" type="presOf" srcId="{A095476D-C651-42CC-9F84-976DC98B0A66}" destId="{B3B23FB9-0BE1-4D48-A722-B7ACB645063C}" srcOrd="1" destOrd="0" presId="urn:microsoft.com/office/officeart/2016/7/layout/BasicLinearProcessNumbered#1"/>
    <dgm:cxn modelId="{A7C66C2A-CD04-475C-8FE8-B02B8839C02A}" type="presOf" srcId="{72AEAE7A-F80F-4B89-9110-1E603AEA2A38}" destId="{C782A138-FFD1-46D2-8BE0-C3ACF034A53B}" srcOrd="1" destOrd="0" presId="urn:microsoft.com/office/officeart/2016/7/layout/BasicLinearProcessNumbered#1"/>
    <dgm:cxn modelId="{EC86C435-35CA-471A-8A1A-358539D376B3}" srcId="{D0F07F19-1F50-4B42-A7A0-278DF9D25BB1}" destId="{A095476D-C651-42CC-9F84-976DC98B0A66}" srcOrd="4" destOrd="0" parTransId="{F1BF5D9C-2567-4BEF-80AA-7654B3680A31}" sibTransId="{BDDE4952-AA87-4F9A-8DA2-170DEAB95839}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47978563-C994-4B7C-8B51-45E359AD4999}" type="presOf" srcId="{0EB345CB-5B05-485E-A4CA-64969F2B17A2}" destId="{21D0944E-4CD7-4E48-80CC-60A163820BB3}" srcOrd="0" destOrd="0" presId="urn:microsoft.com/office/officeart/2016/7/layout/BasicLinearProcessNumbered#1"/>
    <dgm:cxn modelId="{77707E4B-37F0-4525-A689-1EA552EB4F96}" type="presOf" srcId="{F7BCF621-4AE4-45DF-8804-947DCB5D4FB7}" destId="{450724CA-FD7E-4B71-B7E2-FBB685E8E01B}" srcOrd="0" destOrd="0" presId="urn:microsoft.com/office/officeart/2016/7/layout/BasicLinearProcessNumbered#1"/>
    <dgm:cxn modelId="{F5621A51-A0D8-43B1-B432-02C358EDD628}" type="presOf" srcId="{72AEAE7A-F80F-4B89-9110-1E603AEA2A38}" destId="{ECE7E726-04E4-466A-9E10-CAF2C91CE6E3}" srcOrd="0" destOrd="0" presId="urn:microsoft.com/office/officeart/2016/7/layout/BasicLinearProcessNumbered#1"/>
    <dgm:cxn modelId="{C7898E7A-15B8-482D-B92F-9B1C9760BDD2}" type="presOf" srcId="{EF051CC3-FB13-4620-A9B7-9A3891FC3A50}" destId="{78DA3F1F-420F-4327-875D-9F163B1DF845}" srcOrd="1" destOrd="0" presId="urn:microsoft.com/office/officeart/2016/7/layout/BasicLinearProcessNumbered#1"/>
    <dgm:cxn modelId="{5B52207E-5E1D-4E4B-B9D9-DC7A221E33F8}" type="presOf" srcId="{9F71AE3D-2FD3-4091-8293-B8C3EB6796D1}" destId="{6945B2B0-3338-4D92-B3D8-2B9DBA077F67}" srcOrd="0" destOrd="0" presId="urn:microsoft.com/office/officeart/2016/7/layout/BasicLinearProcessNumbered#1"/>
    <dgm:cxn modelId="{F09D6483-B306-461D-9B44-4E5733C762EC}" srcId="{D0F07F19-1F50-4B42-A7A0-278DF9D25BB1}" destId="{9BFC10B1-39F5-4394-AD88-F1193E942FC1}" srcOrd="2" destOrd="0" parTransId="{9D3A7714-5E50-496D-812E-6B88D36F2CAC}" sibTransId="{F7BCF621-4AE4-45DF-8804-947DCB5D4FB7}"/>
    <dgm:cxn modelId="{42DCB7CA-C343-4373-8D8B-2E7CADACAED3}" srcId="{D0F07F19-1F50-4B42-A7A0-278DF9D25BB1}" destId="{9F71AE3D-2FD3-4091-8293-B8C3EB6796D1}" srcOrd="3" destOrd="0" parTransId="{426B322C-D458-42DD-8ECA-3183B8C9E2D6}" sibTransId="{F844D86E-E469-4F8E-BE88-06EF681D78FD}"/>
    <dgm:cxn modelId="{917126CE-C0D6-4A86-9D05-8CEC47136075}" type="presOf" srcId="{A095476D-C651-42CC-9F84-976DC98B0A66}" destId="{C1BD8D7F-65D0-4B61-867F-6E462BEA1DFB}" srcOrd="0" destOrd="0" presId="urn:microsoft.com/office/officeart/2016/7/layout/BasicLinearProcessNumbered#1"/>
    <dgm:cxn modelId="{48E879D1-7723-4997-9FBC-A365108031EB}" type="presOf" srcId="{EF051CC3-FB13-4620-A9B7-9A3891FC3A50}" destId="{D81C21D3-4BC8-42F2-829B-21BA2AF8A485}" srcOrd="0" destOrd="0" presId="urn:microsoft.com/office/officeart/2016/7/layout/BasicLinearProcessNumbered#1"/>
    <dgm:cxn modelId="{C56851DC-A462-42C5-8B95-5D4B3AD24505}" type="presOf" srcId="{9BFC10B1-39F5-4394-AD88-F1193E942FC1}" destId="{4227148B-6FDA-439B-A258-0954FECC38AD}" srcOrd="1" destOrd="0" presId="urn:microsoft.com/office/officeart/2016/7/layout/BasicLinearProcessNumbered#1"/>
    <dgm:cxn modelId="{57A3BEE0-B4D7-4DE2-9CDF-213827952493}" type="presOf" srcId="{F844D86E-E469-4F8E-BE88-06EF681D78FD}" destId="{A156FA1D-5DAA-4C55-81E2-2980EAD92C7D}" srcOrd="0" destOrd="0" presId="urn:microsoft.com/office/officeart/2016/7/layout/BasicLinearProcessNumbered#1"/>
    <dgm:cxn modelId="{A29F2CE6-23C8-4927-A8E1-905B8BC2A02F}" type="presOf" srcId="{9F71AE3D-2FD3-4091-8293-B8C3EB6796D1}" destId="{C986A966-BE5D-4983-A13A-F5BF03CEB251}" srcOrd="1" destOrd="0" presId="urn:microsoft.com/office/officeart/2016/7/layout/BasicLinearProcessNumbered#1"/>
    <dgm:cxn modelId="{9B6E21F3-40B6-4E3A-951D-DE5D465D97A6}" srcId="{D0F07F19-1F50-4B42-A7A0-278DF9D25BB1}" destId="{EF051CC3-FB13-4620-A9B7-9A3891FC3A50}" srcOrd="1" destOrd="0" parTransId="{AC4D9FBD-FBA3-404A-994C-B053EB06277B}" sibTransId="{0EB345CB-5B05-485E-A4CA-64969F2B17A2}"/>
    <dgm:cxn modelId="{F7BE65FE-3898-4D75-AFBA-89E8F52393CD}" type="presOf" srcId="{BDDE4952-AA87-4F9A-8DA2-170DEAB95839}" destId="{41A8C4F8-C6F7-4B1E-A6F8-853ABAC25ACC}" srcOrd="0" destOrd="0" presId="urn:microsoft.com/office/officeart/2016/7/layout/BasicLinearProcessNumbered#1"/>
    <dgm:cxn modelId="{D9B240FF-60DE-4F53-8E70-0786F3E4D05E}" srcId="{D0F07F19-1F50-4B42-A7A0-278DF9D25BB1}" destId="{72AEAE7A-F80F-4B89-9110-1E603AEA2A38}" srcOrd="0" destOrd="0" parTransId="{9BECE0D1-F342-4091-9242-A07D2090CDB4}" sibTransId="{273F741E-186E-4CD0-AD65-303B5235AF20}"/>
    <dgm:cxn modelId="{78A55EA8-ACE8-4AB2-B904-3BD6351EE614}" type="presParOf" srcId="{C09B749D-9CF7-492C-B341-D9553818451B}" destId="{8966091C-63AD-4590-8444-5FA0FEFC357B}" srcOrd="0" destOrd="0" presId="urn:microsoft.com/office/officeart/2016/7/layout/BasicLinearProcessNumbered#1"/>
    <dgm:cxn modelId="{17EAE390-C47C-407F-8A25-FB7A456EA9AA}" type="presParOf" srcId="{8966091C-63AD-4590-8444-5FA0FEFC357B}" destId="{ECE7E726-04E4-466A-9E10-CAF2C91CE6E3}" srcOrd="0" destOrd="0" presId="urn:microsoft.com/office/officeart/2016/7/layout/BasicLinearProcessNumbered#1"/>
    <dgm:cxn modelId="{C84E334E-5812-45A8-8D7A-1F334C3B229B}" type="presParOf" srcId="{8966091C-63AD-4590-8444-5FA0FEFC357B}" destId="{A49A219B-0447-4B44-B85B-E40C79AB63D1}" srcOrd="1" destOrd="0" presId="urn:microsoft.com/office/officeart/2016/7/layout/BasicLinearProcessNumbered#1"/>
    <dgm:cxn modelId="{D55BF7D1-2315-462C-8667-0031719F3A60}" type="presParOf" srcId="{8966091C-63AD-4590-8444-5FA0FEFC357B}" destId="{15B1D8DF-2403-4031-BEF6-A0C6BDBDC285}" srcOrd="2" destOrd="0" presId="urn:microsoft.com/office/officeart/2016/7/layout/BasicLinearProcessNumbered#1"/>
    <dgm:cxn modelId="{D18365ED-099B-42CE-BEAE-A0773B87728E}" type="presParOf" srcId="{8966091C-63AD-4590-8444-5FA0FEFC357B}" destId="{C782A138-FFD1-46D2-8BE0-C3ACF034A53B}" srcOrd="3" destOrd="0" presId="urn:microsoft.com/office/officeart/2016/7/layout/BasicLinearProcessNumbered#1"/>
    <dgm:cxn modelId="{11892405-0C1D-4509-A26D-2A53D01D6262}" type="presParOf" srcId="{C09B749D-9CF7-492C-B341-D9553818451B}" destId="{CFB26335-4C58-4834-A78F-C57C6F6D1883}" srcOrd="1" destOrd="0" presId="urn:microsoft.com/office/officeart/2016/7/layout/BasicLinearProcessNumbered#1"/>
    <dgm:cxn modelId="{0E9A96B5-65F3-4CC1-A874-1348F5054650}" type="presParOf" srcId="{C09B749D-9CF7-492C-B341-D9553818451B}" destId="{6310A044-BB6C-4689-A7FC-47AA89BD91F5}" srcOrd="2" destOrd="0" presId="urn:microsoft.com/office/officeart/2016/7/layout/BasicLinearProcessNumbered#1"/>
    <dgm:cxn modelId="{F3FCE2F2-881B-4B8F-8591-E1B18F45CC0A}" type="presParOf" srcId="{6310A044-BB6C-4689-A7FC-47AA89BD91F5}" destId="{D81C21D3-4BC8-42F2-829B-21BA2AF8A485}" srcOrd="0" destOrd="0" presId="urn:microsoft.com/office/officeart/2016/7/layout/BasicLinearProcessNumbered#1"/>
    <dgm:cxn modelId="{05D14DF1-1B66-49DA-9D9B-04FEE40F98BD}" type="presParOf" srcId="{6310A044-BB6C-4689-A7FC-47AA89BD91F5}" destId="{21D0944E-4CD7-4E48-80CC-60A163820BB3}" srcOrd="1" destOrd="0" presId="urn:microsoft.com/office/officeart/2016/7/layout/BasicLinearProcessNumbered#1"/>
    <dgm:cxn modelId="{178BF3C3-F118-4DF4-9616-007C57399D55}" type="presParOf" srcId="{6310A044-BB6C-4689-A7FC-47AA89BD91F5}" destId="{53783120-89AD-4E54-B423-70F5D4C2188B}" srcOrd="2" destOrd="0" presId="urn:microsoft.com/office/officeart/2016/7/layout/BasicLinearProcessNumbered#1"/>
    <dgm:cxn modelId="{A9E69264-4146-462A-92CB-4F18EBE79C5C}" type="presParOf" srcId="{6310A044-BB6C-4689-A7FC-47AA89BD91F5}" destId="{78DA3F1F-420F-4327-875D-9F163B1DF845}" srcOrd="3" destOrd="0" presId="urn:microsoft.com/office/officeart/2016/7/layout/BasicLinearProcessNumbered#1"/>
    <dgm:cxn modelId="{D8CBD060-0D18-4AEE-A852-D07B54592A05}" type="presParOf" srcId="{C09B749D-9CF7-492C-B341-D9553818451B}" destId="{2B6636F4-551E-4739-A474-C2C7A7FC60FC}" srcOrd="3" destOrd="0" presId="urn:microsoft.com/office/officeart/2016/7/layout/BasicLinearProcessNumbered#1"/>
    <dgm:cxn modelId="{487FE4F3-C056-4770-AFE6-B00C239B081A}" type="presParOf" srcId="{C09B749D-9CF7-492C-B341-D9553818451B}" destId="{92CD137F-9BCE-4F39-B252-FF2AEEABBBC7}" srcOrd="4" destOrd="0" presId="urn:microsoft.com/office/officeart/2016/7/layout/BasicLinearProcessNumbered#1"/>
    <dgm:cxn modelId="{EED5FAFA-3F60-447D-85F8-DC162D0B0EC8}" type="presParOf" srcId="{92CD137F-9BCE-4F39-B252-FF2AEEABBBC7}" destId="{FD3F7193-36C4-4B54-9F2B-6FE81CED523D}" srcOrd="0" destOrd="0" presId="urn:microsoft.com/office/officeart/2016/7/layout/BasicLinearProcessNumbered#1"/>
    <dgm:cxn modelId="{F5A29405-1F42-4AF0-A264-C43411E79329}" type="presParOf" srcId="{92CD137F-9BCE-4F39-B252-FF2AEEABBBC7}" destId="{450724CA-FD7E-4B71-B7E2-FBB685E8E01B}" srcOrd="1" destOrd="0" presId="urn:microsoft.com/office/officeart/2016/7/layout/BasicLinearProcessNumbered#1"/>
    <dgm:cxn modelId="{3CE3A2AC-EA0D-4FDF-ABD0-021AC42BACD1}" type="presParOf" srcId="{92CD137F-9BCE-4F39-B252-FF2AEEABBBC7}" destId="{C8C1C0CC-85A2-40B5-ACC1-B4379AB30A0C}" srcOrd="2" destOrd="0" presId="urn:microsoft.com/office/officeart/2016/7/layout/BasicLinearProcessNumbered#1"/>
    <dgm:cxn modelId="{DFCA7C25-DB58-4291-90B9-61AEE0724CAD}" type="presParOf" srcId="{92CD137F-9BCE-4F39-B252-FF2AEEABBBC7}" destId="{4227148B-6FDA-439B-A258-0954FECC38AD}" srcOrd="3" destOrd="0" presId="urn:microsoft.com/office/officeart/2016/7/layout/BasicLinearProcessNumbered#1"/>
    <dgm:cxn modelId="{62618928-FF2F-4CB0-ACA0-054F220CEB82}" type="presParOf" srcId="{C09B749D-9CF7-492C-B341-D9553818451B}" destId="{36FC61EA-7CE9-4B41-9601-8453156E9F27}" srcOrd="5" destOrd="0" presId="urn:microsoft.com/office/officeart/2016/7/layout/BasicLinearProcessNumbered#1"/>
    <dgm:cxn modelId="{0EBDF9D1-740C-45D8-821B-B9519C5DC300}" type="presParOf" srcId="{C09B749D-9CF7-492C-B341-D9553818451B}" destId="{A893D0B5-8B17-45E6-8AC1-6117CB4DB44D}" srcOrd="6" destOrd="0" presId="urn:microsoft.com/office/officeart/2016/7/layout/BasicLinearProcessNumbered#1"/>
    <dgm:cxn modelId="{93583A1B-9DBB-4E2C-A59D-42A395C50D9B}" type="presParOf" srcId="{A893D0B5-8B17-45E6-8AC1-6117CB4DB44D}" destId="{6945B2B0-3338-4D92-B3D8-2B9DBA077F67}" srcOrd="0" destOrd="0" presId="urn:microsoft.com/office/officeart/2016/7/layout/BasicLinearProcessNumbered#1"/>
    <dgm:cxn modelId="{8817C1A9-7962-4C0F-A9F0-0C954B0EE6CB}" type="presParOf" srcId="{A893D0B5-8B17-45E6-8AC1-6117CB4DB44D}" destId="{A156FA1D-5DAA-4C55-81E2-2980EAD92C7D}" srcOrd="1" destOrd="0" presId="urn:microsoft.com/office/officeart/2016/7/layout/BasicLinearProcessNumbered#1"/>
    <dgm:cxn modelId="{C7F2B78D-FBEC-4A0A-B15E-4AFB770A0947}" type="presParOf" srcId="{A893D0B5-8B17-45E6-8AC1-6117CB4DB44D}" destId="{0B64A642-F633-449A-99CC-EC1E4EF2287E}" srcOrd="2" destOrd="0" presId="urn:microsoft.com/office/officeart/2016/7/layout/BasicLinearProcessNumbered#1"/>
    <dgm:cxn modelId="{C01F739C-0505-4E05-BE61-494E8F0A74DC}" type="presParOf" srcId="{A893D0B5-8B17-45E6-8AC1-6117CB4DB44D}" destId="{C986A966-BE5D-4983-A13A-F5BF03CEB251}" srcOrd="3" destOrd="0" presId="urn:microsoft.com/office/officeart/2016/7/layout/BasicLinearProcessNumbered#1"/>
    <dgm:cxn modelId="{B88673CC-BBD5-4782-81B6-7CBD26D33798}" type="presParOf" srcId="{C09B749D-9CF7-492C-B341-D9553818451B}" destId="{8ADFEA1A-65C0-4826-88C8-92B1BF731753}" srcOrd="7" destOrd="0" presId="urn:microsoft.com/office/officeart/2016/7/layout/BasicLinearProcessNumbered#1"/>
    <dgm:cxn modelId="{B296C93A-E75B-4B7C-91A0-E16BAFAD16AC}" type="presParOf" srcId="{C09B749D-9CF7-492C-B341-D9553818451B}" destId="{48A965C0-6FD8-42F1-851E-D3DB577C87D1}" srcOrd="8" destOrd="0" presId="urn:microsoft.com/office/officeart/2016/7/layout/BasicLinearProcessNumbered#1"/>
    <dgm:cxn modelId="{18159E8A-53D6-4EFB-AD3F-59023776B0E4}" type="presParOf" srcId="{48A965C0-6FD8-42F1-851E-D3DB577C87D1}" destId="{C1BD8D7F-65D0-4B61-867F-6E462BEA1DFB}" srcOrd="0" destOrd="0" presId="urn:microsoft.com/office/officeart/2016/7/layout/BasicLinearProcessNumbered#1"/>
    <dgm:cxn modelId="{2B7990C2-8DBA-4C29-B91C-CF0C435A973A}" type="presParOf" srcId="{48A965C0-6FD8-42F1-851E-D3DB577C87D1}" destId="{41A8C4F8-C6F7-4B1E-A6F8-853ABAC25ACC}" srcOrd="1" destOrd="0" presId="urn:microsoft.com/office/officeart/2016/7/layout/BasicLinearProcessNumbered#1"/>
    <dgm:cxn modelId="{4B3D926B-AF30-47A6-9712-C7D65C89C478}" type="presParOf" srcId="{48A965C0-6FD8-42F1-851E-D3DB577C87D1}" destId="{22576F8E-9841-45D0-B883-E6B8FAEBBB48}" srcOrd="2" destOrd="0" presId="urn:microsoft.com/office/officeart/2016/7/layout/BasicLinearProcessNumbered#1"/>
    <dgm:cxn modelId="{FBA60BC5-5933-44FE-9BF3-BC22341EA338}" type="presParOf" srcId="{48A965C0-6FD8-42F1-851E-D3DB577C87D1}" destId="{B3B23FB9-0BE1-4D48-A722-B7ACB645063C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E7E726-04E4-466A-9E10-CAF2C91CE6E3}">
      <dsp:nvSpPr>
        <dsp:cNvPr id="0" name=""/>
        <dsp:cNvSpPr/>
      </dsp:nvSpPr>
      <dsp:spPr>
        <a:xfrm>
          <a:off x="385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Why do we need the tools?</a:t>
          </a:r>
        </a:p>
      </dsp:txBody>
      <dsp:txXfrm>
        <a:off x="3858" y="1342661"/>
        <a:ext cx="2088986" cy="1754748"/>
      </dsp:txXfrm>
    </dsp:sp>
    <dsp:sp modelId="{A49A219B-0447-4B44-B85B-E40C79AB63D1}">
      <dsp:nvSpPr>
        <dsp:cNvPr id="0" name=""/>
        <dsp:cNvSpPr/>
      </dsp:nvSpPr>
      <dsp:spPr>
        <a:xfrm>
          <a:off x="60966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1</a:t>
          </a:r>
        </a:p>
      </dsp:txBody>
      <dsp:txXfrm>
        <a:off x="738152" y="652267"/>
        <a:ext cx="620398" cy="620398"/>
      </dsp:txXfrm>
    </dsp:sp>
    <dsp:sp modelId="{15B1D8DF-2403-4031-BEF6-A0C6BDBDC285}">
      <dsp:nvSpPr>
        <dsp:cNvPr id="0" name=""/>
        <dsp:cNvSpPr/>
      </dsp:nvSpPr>
      <dsp:spPr>
        <a:xfrm>
          <a:off x="385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C21D3-4BC8-42F2-829B-21BA2AF8A485}">
      <dsp:nvSpPr>
        <dsp:cNvPr id="0" name=""/>
        <dsp:cNvSpPr/>
      </dsp:nvSpPr>
      <dsp:spPr>
        <a:xfrm>
          <a:off x="2301743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What type of tools are available?</a:t>
          </a:r>
        </a:p>
      </dsp:txBody>
      <dsp:txXfrm>
        <a:off x="2301743" y="1342661"/>
        <a:ext cx="2088986" cy="1754748"/>
      </dsp:txXfrm>
    </dsp:sp>
    <dsp:sp modelId="{21D0944E-4CD7-4E48-80CC-60A163820BB3}">
      <dsp:nvSpPr>
        <dsp:cNvPr id="0" name=""/>
        <dsp:cNvSpPr/>
      </dsp:nvSpPr>
      <dsp:spPr>
        <a:xfrm>
          <a:off x="2907549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2</a:t>
          </a:r>
        </a:p>
      </dsp:txBody>
      <dsp:txXfrm>
        <a:off x="3036037" y="652267"/>
        <a:ext cx="620398" cy="620398"/>
      </dsp:txXfrm>
    </dsp:sp>
    <dsp:sp modelId="{53783120-89AD-4E54-B423-70F5D4C2188B}">
      <dsp:nvSpPr>
        <dsp:cNvPr id="0" name=""/>
        <dsp:cNvSpPr/>
      </dsp:nvSpPr>
      <dsp:spPr>
        <a:xfrm>
          <a:off x="2301743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F7193-36C4-4B54-9F2B-6FE81CED523D}">
      <dsp:nvSpPr>
        <dsp:cNvPr id="0" name=""/>
        <dsp:cNvSpPr/>
      </dsp:nvSpPr>
      <dsp:spPr>
        <a:xfrm>
          <a:off x="459962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How to pick the correct one for your project?</a:t>
          </a:r>
        </a:p>
      </dsp:txBody>
      <dsp:txXfrm>
        <a:off x="4599628" y="1342661"/>
        <a:ext cx="2088986" cy="1754748"/>
      </dsp:txXfrm>
    </dsp:sp>
    <dsp:sp modelId="{450724CA-FD7E-4B71-B7E2-FBB685E8E01B}">
      <dsp:nvSpPr>
        <dsp:cNvPr id="0" name=""/>
        <dsp:cNvSpPr/>
      </dsp:nvSpPr>
      <dsp:spPr>
        <a:xfrm>
          <a:off x="520543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3</a:t>
          </a:r>
        </a:p>
      </dsp:txBody>
      <dsp:txXfrm>
        <a:off x="5333922" y="652267"/>
        <a:ext cx="620398" cy="620398"/>
      </dsp:txXfrm>
    </dsp:sp>
    <dsp:sp modelId="{C8C1C0CC-85A2-40B5-ACC1-B4379AB30A0C}">
      <dsp:nvSpPr>
        <dsp:cNvPr id="0" name=""/>
        <dsp:cNvSpPr/>
      </dsp:nvSpPr>
      <dsp:spPr>
        <a:xfrm>
          <a:off x="459962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5B2B0-3338-4D92-B3D8-2B9DBA077F67}">
      <dsp:nvSpPr>
        <dsp:cNvPr id="0" name=""/>
        <dsp:cNvSpPr/>
      </dsp:nvSpPr>
      <dsp:spPr>
        <a:xfrm>
          <a:off x="6897513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 brief overview of some tools</a:t>
          </a:r>
        </a:p>
      </dsp:txBody>
      <dsp:txXfrm>
        <a:off x="6897513" y="1342661"/>
        <a:ext cx="2088986" cy="1754748"/>
      </dsp:txXfrm>
    </dsp:sp>
    <dsp:sp modelId="{A156FA1D-5DAA-4C55-81E2-2980EAD92C7D}">
      <dsp:nvSpPr>
        <dsp:cNvPr id="0" name=""/>
        <dsp:cNvSpPr/>
      </dsp:nvSpPr>
      <dsp:spPr>
        <a:xfrm>
          <a:off x="7503319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4</a:t>
          </a:r>
        </a:p>
      </dsp:txBody>
      <dsp:txXfrm>
        <a:off x="7631807" y="652267"/>
        <a:ext cx="620398" cy="620398"/>
      </dsp:txXfrm>
    </dsp:sp>
    <dsp:sp modelId="{0B64A642-F633-449A-99CC-EC1E4EF2287E}">
      <dsp:nvSpPr>
        <dsp:cNvPr id="0" name=""/>
        <dsp:cNvSpPr/>
      </dsp:nvSpPr>
      <dsp:spPr>
        <a:xfrm>
          <a:off x="6897513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D8D7F-65D0-4B61-867F-6E462BEA1DFB}">
      <dsp:nvSpPr>
        <dsp:cNvPr id="0" name=""/>
        <dsp:cNvSpPr/>
      </dsp:nvSpPr>
      <dsp:spPr>
        <a:xfrm>
          <a:off x="919539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Software capacity planning</a:t>
          </a:r>
        </a:p>
      </dsp:txBody>
      <dsp:txXfrm>
        <a:off x="9195398" y="1342661"/>
        <a:ext cx="2088986" cy="1754748"/>
      </dsp:txXfrm>
    </dsp:sp>
    <dsp:sp modelId="{41A8C4F8-C6F7-4B1E-A6F8-853ABAC25ACC}">
      <dsp:nvSpPr>
        <dsp:cNvPr id="0" name=""/>
        <dsp:cNvSpPr/>
      </dsp:nvSpPr>
      <dsp:spPr>
        <a:xfrm>
          <a:off x="980120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5</a:t>
          </a:r>
        </a:p>
      </dsp:txBody>
      <dsp:txXfrm>
        <a:off x="9929692" y="652267"/>
        <a:ext cx="620398" cy="620398"/>
      </dsp:txXfrm>
    </dsp:sp>
    <dsp:sp modelId="{22576F8E-9841-45D0-B883-E6B8FAEBBB48}">
      <dsp:nvSpPr>
        <dsp:cNvPr id="0" name=""/>
        <dsp:cNvSpPr/>
      </dsp:nvSpPr>
      <dsp:spPr>
        <a:xfrm>
          <a:off x="919539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4/22/2021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estguild.com/load-testing-tool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8.xml"/><Relationship Id="rId4" Type="http://schemas.openxmlformats.org/officeDocument/2006/relationships/hyperlink" Target="https://www.edureka.co/blog/performance-testing-tools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E27559_01/doc.1112/e28552/capacity.htm#ASPER213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204212"/>
            <a:ext cx="4986338" cy="3046988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PERFORMANCE TESTING TOOLS</a:t>
            </a:r>
            <a:br>
              <a:rPr lang="en-US" sz="4800" dirty="0">
                <a:latin typeface="Century Gothic" panose="020B0502020202020204" pitchFamily="34" charset="0"/>
              </a:rPr>
            </a:br>
            <a:r>
              <a:rPr lang="en-US" sz="4800" dirty="0">
                <a:latin typeface="Century Gothic" panose="020B0502020202020204" pitchFamily="34" charset="0"/>
              </a:rPr>
              <a:t>&amp; CAPACITY PLANNING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467100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</a:rPr>
              <a:t>MODULE 3 - LECTURE 6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BRIEF OVERVIEW OF SOME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3539430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JMeter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Gatling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Locust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 err="1"/>
              <a:t>NeoLoad</a:t>
            </a:r>
            <a:endParaRPr lang="en-US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 err="1"/>
              <a:t>LoadView</a:t>
            </a:r>
            <a:endParaRPr lang="en-US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Smartmeter.io</a:t>
            </a:r>
            <a:br>
              <a:rPr lang="en-US" sz="1400" dirty="0"/>
            </a:br>
            <a:endParaRPr lang="en-US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>
                <a:hlinkClick r:id="rId3"/>
              </a:rPr>
              <a:t>Open source https://testguild.com/load-testing-tools/</a:t>
            </a:r>
            <a:endParaRPr lang="en-US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>
                <a:hlinkClick r:id="rId4"/>
              </a:rPr>
              <a:t>General purpose https://www.edureka.co/blog/performance-testing-tools/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405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SOME MORE DETAILS ABOUT GATLING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58477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Practical stuff time..</a:t>
            </a:r>
          </a:p>
        </p:txBody>
      </p:sp>
    </p:spTree>
    <p:extLst>
      <p:ext uri="{BB962C8B-B14F-4D97-AF65-F5344CB8AC3E}">
        <p14:creationId xmlns:p14="http://schemas.microsoft.com/office/powerpoint/2010/main" val="975146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SOFTWARE CAPACITY PLANNING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378080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SOFTWARE CAPACITY PLANNING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4124206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Why?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To educate better the users of a software solution, they need guidelines about how much processing capabilities they can expect from the system based up software and hardware configurations they use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It may be known as “Software performance guide, tuning guide” etc.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It is one of the ultimate goals of performance testing initiatives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Let’s look at some good resources and examples.. </a:t>
            </a:r>
            <a:r>
              <a:rPr lang="en-US" sz="1400" dirty="0">
                <a:hlinkClick r:id="rId3"/>
              </a:rPr>
              <a:t>https://docs.oracle.com/cd/E27559_01/doc.1112/e28552/capacity.htm#ASPER213</a:t>
            </a:r>
            <a:r>
              <a:rPr lang="en-US" sz="1400" dirty="0"/>
              <a:t> </a:t>
            </a:r>
            <a:br>
              <a:rPr lang="en-US" sz="1400" dirty="0"/>
            </a:br>
            <a:endParaRPr lang="en-US" sz="1400" dirty="0"/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1547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7BA4401-CFAB-480D-9995-2690D6666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SOFTWARE TUNING VS CAPACITY PLANNING GUIDE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D9B8B-AD1C-4371-B983-CE9BF8A9D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662C7C-2B9B-4FAC-A6DB-791D525F5606}"/>
              </a:ext>
            </a:extLst>
          </p:cNvPr>
          <p:cNvSpPr/>
          <p:nvPr/>
        </p:nvSpPr>
        <p:spPr>
          <a:xfrm>
            <a:off x="404261" y="1241659"/>
            <a:ext cx="5619600" cy="4985886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CB0AEB-9563-4383-BFAE-C756487174A8}"/>
              </a:ext>
            </a:extLst>
          </p:cNvPr>
          <p:cNvSpPr/>
          <p:nvPr/>
        </p:nvSpPr>
        <p:spPr>
          <a:xfrm>
            <a:off x="6237171" y="1241659"/>
            <a:ext cx="5619600" cy="4985886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0D73DA-EF25-47A1-89DA-AA592CEF49B2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A46A5C2A-3E0A-40D5-B08D-477BF81BD6F2}"/>
              </a:ext>
            </a:extLst>
          </p:cNvPr>
          <p:cNvSpPr txBox="1">
            <a:spLocks/>
          </p:cNvSpPr>
          <p:nvPr/>
        </p:nvSpPr>
        <p:spPr>
          <a:xfrm>
            <a:off x="616911" y="1478768"/>
            <a:ext cx="5194300" cy="4511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/>
            <a:r>
              <a:rPr lang="en-US" dirty="0"/>
              <a:t>Tuning guide</a:t>
            </a:r>
          </a:p>
          <a:p>
            <a:pPr marL="838190" lvl="1" indent="-380990"/>
            <a:r>
              <a:rPr lang="en-US" dirty="0"/>
              <a:t>It describes how you can change your existing systems configuration to adapt to new load patterns maintaining efficiency at the same time</a:t>
            </a:r>
          </a:p>
          <a:p>
            <a:pPr marL="838190" lvl="1" indent="-380990"/>
            <a:r>
              <a:rPr lang="en-US" dirty="0"/>
              <a:t>We might not be able to vary all parts of the system but just a few targeted parts</a:t>
            </a:r>
          </a:p>
          <a:p>
            <a:pPr marL="838190" lvl="1" indent="-380990"/>
            <a:endParaRPr lang="en-US" dirty="0"/>
          </a:p>
          <a:p>
            <a:pPr marL="838190" lvl="1" indent="-380990"/>
            <a:endParaRPr lang="en-US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97EC989-86C9-4360-8CB6-2B89BC7D0D72}"/>
              </a:ext>
            </a:extLst>
          </p:cNvPr>
          <p:cNvSpPr txBox="1">
            <a:spLocks/>
          </p:cNvSpPr>
          <p:nvPr/>
        </p:nvSpPr>
        <p:spPr>
          <a:xfrm>
            <a:off x="6449821" y="1478768"/>
            <a:ext cx="5194300" cy="4511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/>
            <a:r>
              <a:rPr lang="en-US" dirty="0"/>
              <a:t>Capacity planning guide</a:t>
            </a:r>
          </a:p>
          <a:p>
            <a:pPr marL="838190" lvl="1" indent="-380990"/>
            <a:r>
              <a:rPr lang="en-US" dirty="0"/>
              <a:t>The main aim here is to determine what type of hardware and software configurations are needed to meet application performance goals.</a:t>
            </a:r>
          </a:p>
          <a:p>
            <a:pPr marL="838190" lvl="1" indent="-380990"/>
            <a:r>
              <a:rPr lang="en-US" dirty="0"/>
              <a:t>The best possible tuning might already be in use here, but we can play around with wider system components</a:t>
            </a:r>
          </a:p>
        </p:txBody>
      </p:sp>
    </p:spTree>
    <p:extLst>
      <p:ext uri="{BB962C8B-B14F-4D97-AF65-F5344CB8AC3E}">
        <p14:creationId xmlns:p14="http://schemas.microsoft.com/office/powerpoint/2010/main" val="3633870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THANK YOU!</a:t>
            </a:r>
            <a:endParaRPr lang="en-PH" sz="7200" dirty="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 dirty="0"/>
              <a:t>LECTURE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2815954"/>
              </p:ext>
            </p:extLst>
          </p:nvPr>
        </p:nvGraphicFramePr>
        <p:xfrm>
          <a:off x="488064" y="3194754"/>
          <a:ext cx="11288243" cy="3387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WHY DO WE NEED THE TOOLS?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74420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7CC2-7E6B-4A59-896D-6E91181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Placeholder 12" descr="A person holding a microphone&#10;&#10;Description automatically generated with low confidence">
            <a:extLst>
              <a:ext uri="{FF2B5EF4-FFF2-40B4-BE49-F238E27FC236}">
                <a16:creationId xmlns:a16="http://schemas.microsoft.com/office/drawing/2014/main" id="{1BCB3BCC-786B-4394-BAF3-7D9ABA963C1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3737" r="13737"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6388736-7599-48E2-B049-0469772FF171}"/>
              </a:ext>
            </a:extLst>
          </p:cNvPr>
          <p:cNvSpPr/>
          <p:nvPr/>
        </p:nvSpPr>
        <p:spPr>
          <a:xfrm>
            <a:off x="0" y="1999342"/>
            <a:ext cx="300037" cy="877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C86BC577-3545-4F84-888E-0AA542BAC6ED}"/>
              </a:ext>
            </a:extLst>
          </p:cNvPr>
          <p:cNvSpPr txBox="1">
            <a:spLocks/>
          </p:cNvSpPr>
          <p:nvPr/>
        </p:nvSpPr>
        <p:spPr>
          <a:xfrm>
            <a:off x="371476" y="1929494"/>
            <a:ext cx="5448754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WHY DO WE NEED THE TOOLS?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BBFD70-AF25-404F-B949-ECA1E146DBEF}"/>
              </a:ext>
            </a:extLst>
          </p:cNvPr>
          <p:cNvSpPr txBox="1">
            <a:spLocks/>
          </p:cNvSpPr>
          <p:nvPr/>
        </p:nvSpPr>
        <p:spPr>
          <a:xfrm>
            <a:off x="371476" y="3403631"/>
            <a:ext cx="6674217" cy="24365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There are some common types of requests, load models, monitoring etc. needed across various use cases.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Load testing tools are designed to accomplish such tasks without the need to write the whole logic behind them.</a:t>
            </a:r>
          </a:p>
        </p:txBody>
      </p:sp>
    </p:spTree>
    <p:extLst>
      <p:ext uri="{BB962C8B-B14F-4D97-AF65-F5344CB8AC3E}">
        <p14:creationId xmlns:p14="http://schemas.microsoft.com/office/powerpoint/2010/main" val="80769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WHAT TYPE OF TOOLS ARE AVAILABLE?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80459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TYPES OF LOAD TESTING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400109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Open source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E.g. JMeter, Locust, Gatling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Licensed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Based on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User count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Protocol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Period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e.g. </a:t>
            </a:r>
            <a:r>
              <a:rPr lang="en-US" sz="2000" dirty="0" err="1"/>
              <a:t>MicroFocus</a:t>
            </a:r>
            <a:r>
              <a:rPr lang="en-US" sz="2000" dirty="0"/>
              <a:t> LoadRunner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SaaS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E.g. Gatling Frontline</a:t>
            </a:r>
          </a:p>
        </p:txBody>
      </p:sp>
    </p:spTree>
    <p:extLst>
      <p:ext uri="{BB962C8B-B14F-4D97-AF65-F5344CB8AC3E}">
        <p14:creationId xmlns:p14="http://schemas.microsoft.com/office/powerpoint/2010/main" val="28270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496436"/>
            <a:ext cx="3476625" cy="1865126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HOW TO PICK THE CORRECT TOOL FOR YOUR PROJECT?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4006709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PICKING THE CORRECT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3385542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Must have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Support for your </a:t>
            </a:r>
            <a:r>
              <a:rPr lang="en-US" sz="1400" dirty="0" err="1"/>
              <a:t>usecase</a:t>
            </a:r>
            <a:endParaRPr lang="en-US" sz="1400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Scalability capabilities needed for your project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Licensing and cost requirements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Nice to have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Realistic user simulation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Core scripting language supported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Usability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Writing tests as code</a:t>
            </a:r>
          </a:p>
        </p:txBody>
      </p:sp>
    </p:spTree>
    <p:extLst>
      <p:ext uri="{BB962C8B-B14F-4D97-AF65-F5344CB8AC3E}">
        <p14:creationId xmlns:p14="http://schemas.microsoft.com/office/powerpoint/2010/main" val="2577270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A BRIEF OVERVIEW OF SOME TOOLS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94844851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4.xml><?xml version="1.0" encoding="utf-8"?>
<?mso-contentType ?>
<PolicyDirtyBag xmlns="microsoft.office.server.policy.changes">
  <Microsoft.Office.RecordsManagement.PolicyFeatures.Expiration op="Change"/>
</PolicyDirtyBag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customXml/itemProps4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customXml/itemProps5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TeachACourse</Template>
  <TotalTime>247</TotalTime>
  <Words>472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Century Gothic</vt:lpstr>
      <vt:lpstr>1_Office Theme</vt:lpstr>
      <vt:lpstr>PERFORMANCE TESTING TOOLS &amp; CAPACITY PLANNING </vt:lpstr>
      <vt:lpstr>LECTURE OUTLINE</vt:lpstr>
      <vt:lpstr>PowerPoint Presentation</vt:lpstr>
      <vt:lpstr>PowerPoint Presentation</vt:lpstr>
      <vt:lpstr>PowerPoint Presentation</vt:lpstr>
      <vt:lpstr>TYPES OF LOAD TESTING TOOLS</vt:lpstr>
      <vt:lpstr>PowerPoint Presentation</vt:lpstr>
      <vt:lpstr>PICKING THE CORRECT TOOL</vt:lpstr>
      <vt:lpstr>PowerPoint Presentation</vt:lpstr>
      <vt:lpstr>A BRIEF OVERVIEW OF SOME TOOLS</vt:lpstr>
      <vt:lpstr>SOME MORE DETAILS ABOUT GATLING</vt:lpstr>
      <vt:lpstr>PowerPoint Presentation</vt:lpstr>
      <vt:lpstr>SOFTWARE CAPACITY PLANNING</vt:lpstr>
      <vt:lpstr>SOFTWARE TUNING VS CAPACITY PLANNING GUIDE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39</cp:revision>
  <dcterms:created xsi:type="dcterms:W3CDTF">2021-01-24T14:21:37Z</dcterms:created>
  <dcterms:modified xsi:type="dcterms:W3CDTF">2021-04-22T05:27:56Z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